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2"/>
  </p:notesMasterIdLst>
  <p:handoutMasterIdLst>
    <p:handoutMasterId r:id="rId13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4" r:id="rId10"/>
    <p:sldId id="755" r:id="rId1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4"/>
            <p14:sldId id="7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45" d="100"/>
          <a:sy n="45" d="100"/>
        </p:scale>
        <p:origin x="432" y="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29.03.2018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29.03.2018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=""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=""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=""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=""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</a:t>
            </a:r>
            <a:r>
              <a:rPr lang="ru-RU" dirty="0" err="1"/>
              <a:t>ресурсо</a:t>
            </a:r>
            <a:r>
              <a:rPr lang="ru-RU" dirty="0"/>
              <a:t>-безопасный </a:t>
            </a:r>
            <a:r>
              <a:rPr lang="ru-RU" dirty="0" smtClean="0"/>
              <a:t>код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  <a:endParaRPr lang="ru-RU" dirty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r>
              <a:rPr lang="ru-RU" dirty="0" smtClean="0"/>
              <a:t> и т.д.</a:t>
            </a:r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строили первый курс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Шли снизу вверх</a:t>
            </a:r>
          </a:p>
          <a:p>
            <a:pPr lvl="2"/>
            <a:r>
              <a:rPr lang="ru-RU" dirty="0" smtClean="0"/>
              <a:t>не использовали в примерах</a:t>
            </a:r>
            <a:r>
              <a:rPr lang="en-US" dirty="0" smtClean="0"/>
              <a:t> vector, </a:t>
            </a:r>
            <a:r>
              <a:rPr lang="ru-RU" dirty="0" smtClean="0"/>
              <a:t>потому что это шаблон класса</a:t>
            </a:r>
          </a:p>
          <a:p>
            <a:pPr lvl="2"/>
            <a:endParaRPr lang="ru-RU" dirty="0" smtClean="0"/>
          </a:p>
          <a:p>
            <a:pPr lvl="1"/>
            <a:r>
              <a:rPr lang="ru-RU" dirty="0" smtClean="0"/>
              <a:t>Уделяли много внимания нюансам</a:t>
            </a:r>
          </a:p>
          <a:p>
            <a:pPr lvl="2"/>
            <a:r>
              <a:rPr lang="en-US" dirty="0" smtClean="0"/>
              <a:t>string – </a:t>
            </a:r>
            <a:r>
              <a:rPr lang="ru-RU" dirty="0" smtClean="0"/>
              <a:t>это часть библиотеки, а не языка</a:t>
            </a:r>
          </a:p>
          <a:p>
            <a:pPr lvl="2"/>
            <a:r>
              <a:rPr lang="ru-RU" dirty="0" smtClean="0"/>
              <a:t>рассказали все правила выведения типа при использовании </a:t>
            </a:r>
            <a:r>
              <a:rPr lang="en-US" dirty="0" smtClean="0"/>
              <a:t>auto</a:t>
            </a:r>
            <a:endParaRPr lang="en-US" dirty="0"/>
          </a:p>
          <a:p>
            <a:pPr lvl="2"/>
            <a:endParaRPr lang="ru-RU" dirty="0"/>
          </a:p>
          <a:p>
            <a:pPr lvl="1"/>
            <a:r>
              <a:rPr lang="ru-RU" dirty="0" smtClean="0"/>
              <a:t>Были невыразительны</a:t>
            </a:r>
          </a:p>
          <a:p>
            <a:pPr lvl="2"/>
            <a:r>
              <a:rPr lang="ru-RU" dirty="0" smtClean="0"/>
              <a:t>в видео использовали только слайды с текстом и кодом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818117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58960</TotalTime>
  <Words>263</Words>
  <Application>Microsoft Office PowerPoint</Application>
  <PresentationFormat>Произвольный</PresentationFormat>
  <Paragraphs>62</Paragraphs>
  <Slides>10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Impact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Как мы строили первый курс</vt:lpstr>
      <vt:lpstr>Презентация PowerPoint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1316</cp:revision>
  <dcterms:created xsi:type="dcterms:W3CDTF">2014-09-09T08:22:07Z</dcterms:created>
  <dcterms:modified xsi:type="dcterms:W3CDTF">2018-03-29T07:34:59Z</dcterms:modified>
  <cp:category>presentation technology</cp:category>
</cp:coreProperties>
</file>